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0" r:id="rId8"/>
    <p:sldId id="261" r:id="rId9"/>
    <p:sldId id="262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3-eu-west-1.amazonaws.com/klett-video/player/index.html?video=izzi_23_24/pid3_vid10/strea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3465513" cy="1600200"/>
          </a:xfrm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sr-Cyrl-RS" sz="1800" b="0" dirty="0">
                <a:solidFill>
                  <a:prstClr val="black"/>
                </a:solidFill>
                <a:latin typeface="Georgia" panose="02040502050405020303" pitchFamily="18" charset="0"/>
              </a:rPr>
              <a:t>ОШ ,,Војвода Радомир Путник“, Џеп</a:t>
            </a:r>
            <a:br>
              <a:rPr lang="sr-Cyrl-RS" sz="1800" b="0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sr-Cyrl-RS" sz="1800" b="0" dirty="0">
                <a:solidFill>
                  <a:prstClr val="black"/>
                </a:solidFill>
                <a:latin typeface="Georgia" panose="02040502050405020303" pitchFamily="18" charset="0"/>
              </a:rPr>
              <a:t>Издвојено одељење Теговиште</a:t>
            </a:r>
            <a:br>
              <a:rPr lang="sr-Cyrl-RS" sz="1800" b="0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sr-Cyrl-RS" sz="1800" b="0" dirty="0">
                <a:solidFill>
                  <a:prstClr val="black"/>
                </a:solidFill>
                <a:latin typeface="Georgia" panose="02040502050405020303" pitchFamily="18" charset="0"/>
              </a:rPr>
              <a:t>Разред : трећи</a:t>
            </a:r>
            <a:endParaRPr lang="sr-Latn-RS" sz="1800" dirty="0">
              <a:latin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981200"/>
            <a:ext cx="3465513" cy="4419600"/>
          </a:xfrm>
          <a:solidFill>
            <a:schemeClr val="accent3"/>
          </a:solidFill>
        </p:spPr>
        <p:txBody>
          <a:bodyPr/>
          <a:lstStyle/>
          <a:p>
            <a:pPr lvl="0">
              <a:spcBef>
                <a:spcPts val="0"/>
              </a:spcBef>
            </a:pPr>
            <a:endParaRPr lang="sr-Cyrl-RS" sz="1800" dirty="0" smtClean="0">
              <a:solidFill>
                <a:prstClr val="black"/>
              </a:solidFill>
              <a:latin typeface="Georgia"/>
            </a:endParaRPr>
          </a:p>
          <a:p>
            <a:pPr lvl="0">
              <a:spcBef>
                <a:spcPts val="0"/>
              </a:spcBef>
            </a:pPr>
            <a:r>
              <a:rPr lang="sr-Cyrl-RS" sz="1800" dirty="0" smtClean="0">
                <a:solidFill>
                  <a:prstClr val="black"/>
                </a:solidFill>
                <a:latin typeface="Georgia"/>
              </a:rPr>
              <a:t>Предмет</a:t>
            </a:r>
            <a:r>
              <a:rPr lang="sr-Cyrl-RS" sz="1800" dirty="0">
                <a:solidFill>
                  <a:prstClr val="black"/>
                </a:solidFill>
                <a:latin typeface="Georgia"/>
              </a:rPr>
              <a:t>: </a:t>
            </a:r>
          </a:p>
          <a:p>
            <a:pPr lvl="0">
              <a:spcBef>
                <a:spcPts val="0"/>
              </a:spcBef>
            </a:pPr>
            <a:r>
              <a:rPr lang="sr-Cyrl-RS" sz="1800" dirty="0">
                <a:solidFill>
                  <a:prstClr val="black"/>
                </a:solidFill>
                <a:latin typeface="Georgia"/>
              </a:rPr>
              <a:t>Природа и друштво</a:t>
            </a:r>
            <a:endParaRPr lang="sr-Latn-RS" sz="1800" dirty="0">
              <a:solidFill>
                <a:prstClr val="black"/>
              </a:solidFill>
              <a:latin typeface="Georgia"/>
            </a:endParaRPr>
          </a:p>
          <a:p>
            <a:pPr lvl="0"/>
            <a:endParaRPr lang="sr-Latn-RS" dirty="0" smtClean="0">
              <a:solidFill>
                <a:prstClr val="black"/>
              </a:solidFill>
            </a:endParaRPr>
          </a:p>
          <a:p>
            <a:pPr lvl="0"/>
            <a:r>
              <a:rPr lang="sr-Cyrl-RS" sz="1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Наставна тема:</a:t>
            </a:r>
          </a:p>
          <a:p>
            <a:pPr lvl="0"/>
            <a:r>
              <a:rPr lang="sr-Cyrl-RS" sz="18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Природа, човек и друштво</a:t>
            </a:r>
          </a:p>
          <a:p>
            <a:pPr lvl="0"/>
            <a:endParaRPr lang="sr-Cyrl-RS" sz="18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/>
            <a:r>
              <a:rPr lang="sr-Cyrl-RS" sz="1800" dirty="0">
                <a:solidFill>
                  <a:prstClr val="black"/>
                </a:solidFill>
                <a:latin typeface="Georgia"/>
              </a:rPr>
              <a:t>Наставна јединица:</a:t>
            </a:r>
          </a:p>
          <a:p>
            <a:pPr lvl="0"/>
            <a:r>
              <a:rPr lang="sr-Cyrl-RS" sz="1800" dirty="0">
                <a:solidFill>
                  <a:prstClr val="black"/>
                </a:solidFill>
                <a:latin typeface="Georgia"/>
              </a:rPr>
              <a:t>Животне </a:t>
            </a:r>
            <a:r>
              <a:rPr lang="sr-Cyrl-RS" sz="1800" dirty="0" smtClean="0">
                <a:solidFill>
                  <a:prstClr val="black"/>
                </a:solidFill>
                <a:latin typeface="Georgia"/>
              </a:rPr>
              <a:t>заједнице</a:t>
            </a:r>
          </a:p>
          <a:p>
            <a:pPr lvl="0"/>
            <a:r>
              <a:rPr lang="sr-Cyrl-RS" sz="1800" dirty="0" smtClean="0">
                <a:solidFill>
                  <a:prstClr val="black"/>
                </a:solidFill>
                <a:latin typeface="Georgia"/>
              </a:rPr>
              <a:t>Тип часа: Обрада</a:t>
            </a:r>
            <a:endParaRPr lang="sr-Cyrl-RS" sz="1800" dirty="0">
              <a:solidFill>
                <a:prstClr val="black"/>
              </a:solidFill>
              <a:latin typeface="Georgia"/>
            </a:endParaRPr>
          </a:p>
          <a:p>
            <a:pPr lvl="0"/>
            <a:endParaRPr lang="sr-Cyrl-RS" sz="1800" dirty="0">
              <a:solidFill>
                <a:prstClr val="black"/>
              </a:solidFill>
              <a:latin typeface="Georgia"/>
            </a:endParaRPr>
          </a:p>
          <a:p>
            <a:pPr lvl="0"/>
            <a:r>
              <a:rPr lang="sr-Cyrl-RS" sz="1800" dirty="0">
                <a:solidFill>
                  <a:prstClr val="black"/>
                </a:solidFill>
                <a:latin typeface="Georgia"/>
              </a:rPr>
              <a:t>Редни број часа:</a:t>
            </a:r>
          </a:p>
          <a:p>
            <a:r>
              <a:rPr lang="sr-Cyrl-RS" sz="1800" dirty="0" smtClean="0">
                <a:latin typeface="Georgia" panose="02040502050405020303" pitchFamily="18" charset="0"/>
              </a:rPr>
              <a:t>28.</a:t>
            </a:r>
            <a:endParaRPr lang="sr-Latn-RS" sz="1800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51" y="678693"/>
            <a:ext cx="4657748" cy="465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1024" y="5943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5181600"/>
            <a:ext cx="5715000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Водич кроз презентацију:</a:t>
            </a:r>
          </a:p>
          <a:p>
            <a:endParaRPr lang="ru-RU" dirty="0"/>
          </a:p>
          <a:p>
            <a:r>
              <a:rPr lang="ru-RU" dirty="0"/>
              <a:t>Гордана Стојановић – Наставник разредне наставе</a:t>
            </a:r>
          </a:p>
          <a:p>
            <a:r>
              <a:rPr lang="ru-RU" dirty="0"/>
              <a:t>е - mail: stojanovicgordana93@gmail.com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10" name="TextBox 9"/>
          <p:cNvSpPr txBox="1"/>
          <p:nvPr/>
        </p:nvSpPr>
        <p:spPr>
          <a:xfrm>
            <a:off x="-76200" y="6324600"/>
            <a:ext cx="92964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</a:rPr>
              <a:t>Датум:</a:t>
            </a:r>
          </a:p>
          <a:p>
            <a:r>
              <a:rPr lang="sr-Cyrl-RS" dirty="0" smtClean="0">
                <a:solidFill>
                  <a:schemeClr val="bg1"/>
                </a:solidFill>
              </a:rPr>
              <a:t>29. 12. 2024. год.</a:t>
            </a:r>
          </a:p>
          <a:p>
            <a:endParaRPr 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0" y="0"/>
            <a:ext cx="12192000" cy="8265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-1524000" y="6248400"/>
            <a:ext cx="12192000" cy="5334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4" name="TextBox 3"/>
          <p:cNvSpPr txBox="1"/>
          <p:nvPr/>
        </p:nvSpPr>
        <p:spPr>
          <a:xfrm>
            <a:off x="-1295400" y="6257835"/>
            <a:ext cx="1188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sr-Latn-RS" dirty="0" smtClean="0">
                <a:solidFill>
                  <a:schemeClr val="bg1"/>
                </a:solidFill>
                <a:hlinkClick r:id="rId3"/>
              </a:rPr>
              <a:t>s3-eu-west-1.amazonaws.com/klett-video/player/index.html?video=izzi_23_24/pid3_vid10/stream</a:t>
            </a:r>
            <a:endParaRPr lang="sr-Cyrl-RS" dirty="0" smtClean="0">
              <a:solidFill>
                <a:schemeClr val="bg1"/>
              </a:solidFill>
            </a:endParaRPr>
          </a:p>
          <a:p>
            <a:r>
              <a:rPr lang="sr-Cyrl-RS" dirty="0" smtClean="0">
                <a:solidFill>
                  <a:schemeClr val="bg1"/>
                </a:solidFill>
              </a:rPr>
              <a:t>Нтц игра: Одржавање природне равнотеже</a:t>
            </a:r>
          </a:p>
          <a:p>
            <a:endParaRPr lang="sr-Cyrl-RS" dirty="0" smtClean="0">
              <a:solidFill>
                <a:schemeClr val="bg1"/>
              </a:solidFill>
            </a:endParaRPr>
          </a:p>
          <a:p>
            <a:r>
              <a:rPr lang="sr-Latn-RS" dirty="0" smtClean="0">
                <a:solidFill>
                  <a:schemeClr val="bg1"/>
                </a:solidFill>
              </a:rPr>
              <a:t> </a:t>
            </a:r>
            <a:endParaRPr 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524000" y="152400"/>
            <a:ext cx="12115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4" name="TextBox 3"/>
          <p:cNvSpPr txBox="1"/>
          <p:nvPr/>
        </p:nvSpPr>
        <p:spPr>
          <a:xfrm>
            <a:off x="-1600200" y="6400800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5" name="TextBox 4"/>
          <p:cNvSpPr txBox="1"/>
          <p:nvPr/>
        </p:nvSpPr>
        <p:spPr>
          <a:xfrm>
            <a:off x="36576" y="5715000"/>
            <a:ext cx="914400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https://s3-eu-west-1.amazonaws.com/klett-video/player/index.html?video=izzi_23_24/pid3_vid12/stream </a:t>
            </a:r>
          </a:p>
        </p:txBody>
      </p:sp>
    </p:spTree>
    <p:extLst>
      <p:ext uri="{BB962C8B-B14F-4D97-AF65-F5344CB8AC3E}">
        <p14:creationId xmlns:p14="http://schemas.microsoft.com/office/powerpoint/2010/main" val="18702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21336"/>
            <a:ext cx="12730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752600" y="0"/>
            <a:ext cx="12725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-1752600" y="6324600"/>
            <a:ext cx="12725400" cy="5334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4" name="TextBox 3"/>
          <p:cNvSpPr txBox="1"/>
          <p:nvPr/>
        </p:nvSpPr>
        <p:spPr>
          <a:xfrm>
            <a:off x="-152400" y="5943600"/>
            <a:ext cx="960120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https://s3-eu-west-1.amazonaws.com/klett-video/player/index.html?video=izzi_23_24/pid3_vid9/stream </a:t>
            </a:r>
          </a:p>
        </p:txBody>
      </p:sp>
    </p:spTree>
    <p:extLst>
      <p:ext uri="{BB962C8B-B14F-4D97-AF65-F5344CB8AC3E}">
        <p14:creationId xmlns:p14="http://schemas.microsoft.com/office/powerpoint/2010/main" val="19903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0" y="27432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-1524000" y="6400800"/>
            <a:ext cx="12192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4796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1400"/>
            <a:ext cx="9143999" cy="2667000"/>
          </a:xfrm>
          <a:solidFill>
            <a:schemeClr val="accent3"/>
          </a:solidFill>
        </p:spPr>
        <p:txBody>
          <a:bodyPr/>
          <a:lstStyle/>
          <a:p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>УСЛОВИ ЗА ЖИВОТ</a:t>
            </a:r>
            <a:endParaRPr lang="sr-Latn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57200"/>
            <a:ext cx="9144000" cy="3124200"/>
          </a:xfrm>
          <a:solidFill>
            <a:schemeClr val="accent3"/>
          </a:solidFill>
        </p:spPr>
        <p:txBody>
          <a:bodyPr/>
          <a:lstStyle/>
          <a:p>
            <a:r>
              <a:rPr lang="sr-Cyrl-RS" dirty="0" smtClean="0">
                <a:solidFill>
                  <a:schemeClr val="tx1"/>
                </a:solidFill>
              </a:rPr>
              <a:t>Услови за живот нису свуда исти и разликују се од једног до другог станишта , као и унутар самог станишта.</a:t>
            </a:r>
          </a:p>
          <a:p>
            <a:r>
              <a:rPr lang="sr-Cyrl-RS" dirty="0" smtClean="0">
                <a:solidFill>
                  <a:schemeClr val="tx1"/>
                </a:solidFill>
              </a:rPr>
              <a:t>Услови за живот живих бића су:</a:t>
            </a:r>
          </a:p>
          <a:p>
            <a:r>
              <a:rPr lang="sr-Cyrl-RS" b="1" dirty="0" smtClean="0">
                <a:solidFill>
                  <a:schemeClr val="tx1"/>
                </a:solidFill>
              </a:rPr>
              <a:t>-    Сунчева светлост;</a:t>
            </a:r>
          </a:p>
          <a:p>
            <a:r>
              <a:rPr lang="sr-Cyrl-RS" b="1" dirty="0" smtClean="0">
                <a:solidFill>
                  <a:schemeClr val="tx1"/>
                </a:solidFill>
              </a:rPr>
              <a:t>-    Сунчева топлота;</a:t>
            </a:r>
          </a:p>
          <a:p>
            <a:r>
              <a:rPr lang="sr-Cyrl-RS" b="1" dirty="0" smtClean="0">
                <a:solidFill>
                  <a:schemeClr val="tx1"/>
                </a:solidFill>
              </a:rPr>
              <a:t>-    Ваздух;</a:t>
            </a:r>
            <a:endParaRPr lang="sr-Cyrl-RS" b="1" dirty="0">
              <a:solidFill>
                <a:schemeClr val="tx1"/>
              </a:solidFill>
            </a:endParaRPr>
          </a:p>
          <a:p>
            <a:r>
              <a:rPr lang="sr-Cyrl-RS" b="1" dirty="0" smtClean="0">
                <a:solidFill>
                  <a:schemeClr val="tx1"/>
                </a:solidFill>
              </a:rPr>
              <a:t>-     Вода;</a:t>
            </a:r>
            <a:endParaRPr lang="sr-Cyrl-RS" b="1" dirty="0">
              <a:solidFill>
                <a:schemeClr val="tx1"/>
              </a:solidFill>
            </a:endParaRPr>
          </a:p>
          <a:p>
            <a:r>
              <a:rPr lang="sr-Cyrl-RS" b="1" dirty="0" smtClean="0">
                <a:solidFill>
                  <a:schemeClr val="tx1"/>
                </a:solidFill>
              </a:rPr>
              <a:t>-     Земљиште.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943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455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48400"/>
            <a:ext cx="9220200" cy="6096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867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Самосталан рад ученика – Прилог 1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23566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15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5257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произвођачи</a:t>
            </a:r>
            <a:endParaRPr lang="sr-Latn-R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5029200"/>
            <a:ext cx="129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 smtClean="0"/>
              <a:t>потрошачи</a:t>
            </a:r>
            <a:endParaRPr lang="sr-Latn-R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3810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разлагачи</a:t>
            </a:r>
            <a:endParaRPr lang="sr-Latn-R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6553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Састављање ланца исхране – Прилог 2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427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9000"/>
            <a:ext cx="9144000" cy="3048000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marL="457200" lvl="0" indent="-457200">
              <a:spcBef>
                <a:spcPct val="20000"/>
              </a:spcBef>
            </a:pPr>
            <a:r>
              <a:rPr lang="sr-Cyrl-RS" sz="2000" b="0" dirty="0" smtClean="0">
                <a:latin typeface="+mn-lt"/>
              </a:rPr>
              <a:t>2)    </a:t>
            </a:r>
            <a: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  <a:t>По </a:t>
            </a:r>
            <a:r>
              <a:rPr lang="sr-Cyrl-RS" sz="2000" b="0" cap="none" dirty="0">
                <a:solidFill>
                  <a:prstClr val="black"/>
                </a:solidFill>
                <a:ea typeface="+mn-ea"/>
                <a:cs typeface="+mn-cs"/>
              </a:rPr>
              <a:t>месту настанка </a:t>
            </a:r>
            <a: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  <a:t>станишта могу бити:</a:t>
            </a:r>
            <a:b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  <a:t>а) </a:t>
            </a:r>
            <a:r>
              <a:rPr lang="sr-Cyrl-RS" sz="2000" cap="none" dirty="0" smtClean="0">
                <a:solidFill>
                  <a:prstClr val="black"/>
                </a:solidFill>
                <a:ea typeface="+mn-ea"/>
                <a:cs typeface="+mn-cs"/>
              </a:rPr>
              <a:t>КОПНЕНА СТАНИШТА </a:t>
            </a:r>
            <a: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  <a:t>су она станишта на којима биљке и животиње живе на земљишту или у земљишту;</a:t>
            </a:r>
            <a:b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sr-Cyrl-RS" sz="2000" b="0" cap="none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sr-Cyrl-RS" sz="2000" b="0" cap="none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sr-Cyrl-RS" sz="2000" b="0" cap="none" dirty="0" smtClean="0">
                <a:solidFill>
                  <a:prstClr val="black"/>
                </a:solidFill>
                <a:ea typeface="+mn-ea"/>
                <a:cs typeface="+mn-cs"/>
              </a:rPr>
              <a:t>б) </a:t>
            </a:r>
            <a:r>
              <a:rPr lang="sr-Cyrl-RS" sz="2000" cap="none" dirty="0" smtClean="0">
                <a:solidFill>
                  <a:prstClr val="black"/>
                </a:solidFill>
                <a:ea typeface="+mn-ea"/>
                <a:cs typeface="+mn-cs"/>
              </a:rPr>
              <a:t>ВОДЕНА СТАНИШТА </a:t>
            </a:r>
            <a:r>
              <a:rPr lang="sr-Cyrl-RS" sz="2000" b="0" cap="none" dirty="0">
                <a:solidFill>
                  <a:prstClr val="black"/>
                </a:solidFill>
              </a:rPr>
              <a:t>су она станишта на којима биљке и животиње живе у</a:t>
            </a:r>
            <a:r>
              <a:rPr lang="sr-Cyrl-RS" sz="2000" b="0" cap="none" dirty="0" smtClean="0">
                <a:solidFill>
                  <a:prstClr val="black"/>
                </a:solidFill>
              </a:rPr>
              <a:t> води.</a:t>
            </a:r>
            <a:r>
              <a:rPr lang="sr-Cyrl-RS" sz="2000" b="0" cap="none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sr-Cyrl-RS" sz="2000" b="0" cap="none" dirty="0">
                <a:solidFill>
                  <a:prstClr val="black"/>
                </a:solidFill>
                <a:ea typeface="+mn-ea"/>
                <a:cs typeface="+mn-cs"/>
              </a:rPr>
            </a:br>
            <a:endParaRPr lang="sr-Latn-RS" sz="2000" b="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04800"/>
            <a:ext cx="9144000" cy="3124200"/>
          </a:xfrm>
          <a:solidFill>
            <a:schemeClr val="accent3"/>
          </a:solidFill>
        </p:spPr>
        <p:txBody>
          <a:bodyPr/>
          <a:lstStyle/>
          <a:p>
            <a:r>
              <a:rPr lang="sr-Cyrl-RS" dirty="0" smtClean="0">
                <a:solidFill>
                  <a:schemeClr val="tx1"/>
                </a:solidFill>
              </a:rPr>
              <a:t>Постоје више врста станишта , а разликују се :</a:t>
            </a:r>
          </a:p>
          <a:p>
            <a:pPr marL="457200" indent="-457200">
              <a:buAutoNum type="arabicParenR"/>
            </a:pPr>
            <a:r>
              <a:rPr lang="sr-Cyrl-RS" dirty="0" smtClean="0">
                <a:solidFill>
                  <a:schemeClr val="tx1"/>
                </a:solidFill>
              </a:rPr>
              <a:t>По начину настанка и могу бити:</a:t>
            </a:r>
            <a:endParaRPr lang="sr-Cyrl-RS" dirty="0">
              <a:solidFill>
                <a:schemeClr val="tx1"/>
              </a:solidFill>
            </a:endParaRPr>
          </a:p>
          <a:p>
            <a:r>
              <a:rPr lang="sr-Cyrl-RS" dirty="0" smtClean="0">
                <a:solidFill>
                  <a:schemeClr val="tx1"/>
                </a:solidFill>
              </a:rPr>
              <a:t>       а) </a:t>
            </a:r>
            <a:r>
              <a:rPr lang="sr-Cyrl-RS" b="1" dirty="0" smtClean="0">
                <a:solidFill>
                  <a:schemeClr val="tx1"/>
                </a:solidFill>
              </a:rPr>
              <a:t>ПРИРОДНА СТАНИШТА  </a:t>
            </a:r>
            <a:r>
              <a:rPr lang="sr-Cyrl-RS" dirty="0" smtClean="0">
                <a:solidFill>
                  <a:schemeClr val="tx1"/>
                </a:solidFill>
              </a:rPr>
              <a:t>која су настала природним путем;</a:t>
            </a:r>
          </a:p>
          <a:p>
            <a:r>
              <a:rPr lang="sr-Cyrl-RS" dirty="0" smtClean="0">
                <a:solidFill>
                  <a:schemeClr val="tx1"/>
                </a:solidFill>
              </a:rPr>
              <a:t>        б) </a:t>
            </a:r>
            <a:r>
              <a:rPr lang="sr-Cyrl-RS" b="1" dirty="0" smtClean="0">
                <a:solidFill>
                  <a:schemeClr val="tx1"/>
                </a:solidFill>
              </a:rPr>
              <a:t>КУЛТИВИСАНА СТАНИШТА  </a:t>
            </a:r>
            <a:r>
              <a:rPr lang="sr-Cyrl-RS" dirty="0" smtClean="0">
                <a:solidFill>
                  <a:schemeClr val="tx1"/>
                </a:solidFill>
              </a:rPr>
              <a:t>која су настала тако што их човек уређује и   обезбеђује услове само за биљке и животиње које гаји.</a:t>
            </a:r>
            <a:endParaRPr lang="sr-Cyrl-RS" dirty="0">
              <a:solidFill>
                <a:schemeClr val="tx1"/>
              </a:solidFill>
            </a:endParaRPr>
          </a:p>
          <a:p>
            <a:endParaRPr lang="sr-Cyrl-RS" dirty="0" smtClean="0">
              <a:solidFill>
                <a:schemeClr val="tx1"/>
              </a:solidFill>
            </a:endParaRPr>
          </a:p>
          <a:p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935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0" y="-12192"/>
            <a:ext cx="12192000" cy="676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-1524000" y="6400800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675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0" y="0"/>
            <a:ext cx="12192000" cy="6858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3" name="TextBox 2"/>
          <p:cNvSpPr txBox="1"/>
          <p:nvPr/>
        </p:nvSpPr>
        <p:spPr>
          <a:xfrm>
            <a:off x="-1524000" y="6400800"/>
            <a:ext cx="12192000" cy="457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6467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196</Words>
  <Application>Microsoft Office PowerPoint</Application>
  <PresentationFormat>On-screen Show (4:3)</PresentationFormat>
  <Paragraphs>44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ОШ ,,Војвода Радомир Путник“, Џеп Издвојено одељење Теговиште Разред : трећи</vt:lpstr>
      <vt:lpstr>PowerPoint Presentation</vt:lpstr>
      <vt:lpstr>PowerPoint Presentation</vt:lpstr>
      <vt:lpstr>PowerPoint Presentation</vt:lpstr>
      <vt:lpstr> УСЛОВИ ЗА ЖИВОТ</vt:lpstr>
      <vt:lpstr>PowerPoint Presentation</vt:lpstr>
      <vt:lpstr>2)    По месту настанка станишта могу бити: а) КОПНЕНА СТАНИШТА су она станишта на којима биљке и животиње живе на земљишту или у земљишту;  б) ВОДЕНА СТАНИШТА су она станишта на којима биљке и животиње живе у води.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 ,,Војвода Радомир Путник“, Џеп Издвојено одељење Теговиште Разред : трећи</dc:title>
  <dc:creator>Stefan Stojanovic</dc:creator>
  <cp:lastModifiedBy>Stefan Stojanovic</cp:lastModifiedBy>
  <cp:revision>27</cp:revision>
  <dcterms:created xsi:type="dcterms:W3CDTF">2006-08-16T00:00:00Z</dcterms:created>
  <dcterms:modified xsi:type="dcterms:W3CDTF">2024-12-09T10:53:15Z</dcterms:modified>
</cp:coreProperties>
</file>